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5" r:id="rId8"/>
    <p:sldId id="264" r:id="rId9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516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84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62849-1D56-4E3F-B424-36AA652E14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6D1AB0-BC2E-4BF6-8499-E1491D4057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8B799B-0C58-4147-9BE3-1F4AAE178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01/04/2022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154FE-8D1A-4507-B6EE-EA162318D1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EF4322-D0EF-4346-B0A6-2810C3C1BE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328130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14DB8-0F89-45F5-A955-442A278E6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392242C-695E-476A-84E1-0BEFEDDF93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AD3ADC-1A5E-47FF-A57D-0DAE783B2F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01/04/2022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0DBE0C-1EFE-4AE1-86AA-6496BAE2AE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60955C-DB5E-4440-B065-20D1391E0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917939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D26834D-A2AF-4AA3-839D-B5D247BF4B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07ABC6A-A050-42D7-9E6E-F135C2AB9F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CB3E1D-BB52-4C67-81F2-AA3F7FD0FB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01/04/2022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F5E45C-BED0-4BC1-B649-B1C457723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8CE814-C169-4C37-BF43-4123FB50B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047383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4AA30-216E-4EA6-9C9D-F55F7D583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B21DA1-A3F4-4D9B-96F7-A2D95CBF09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12B5BE-5680-4A10-9E9E-66A9CB6A81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01/04/2022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D40A2-B708-4C2A-9207-7A496A2BC9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23FFD8-BACB-4379-AB05-E0C79E03B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426349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B8A3A-AA28-4462-8325-0A63D8BAE5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EDA71D-C4D3-4543-B1B4-7A004AA943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F2C75B-2B0F-4F2D-A73C-597FF52FB7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01/04/2022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B33E92-A6DD-48A6-824B-4F05F25C64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BA1672-79DD-4AF6-A937-4EA2DAA41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271801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4A4B3C-F125-41C3-9C5C-256D9BC64C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BF22B7-C06A-4174-B843-90B2B2B71C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7DC3E7-ED1B-48F2-9A65-FA6C5725FC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6EDEF3-B910-4185-A223-638B3AB21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01/04/2022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E271DA-9523-408F-B8AA-13259E04DA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7BE5C2-AF7D-4125-A9FB-C1BBF2505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716782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BEEEBA-26B6-44C7-A31D-32E2386B8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43212D-2FFB-4285-ACAA-E7611FCF64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603C80-76F9-4898-A860-3761445A3C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E9C9FB-7ED5-45CF-931D-C52921A637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4637D1-E1F8-425D-B618-6A7B7EDB891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6330655-5C85-4C6D-B696-96E6FECEA7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01/04/2022</a:t>
            </a:fld>
            <a:endParaRPr lang="it-I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3124F5F-0C5F-422B-A40E-8FDDCE4AFD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F1CF9D-9697-4A41-9684-FD20BB429F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809230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CA76D1-A85B-4F77-A864-C81D19DAA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347899-03F5-4BE6-A736-671DA7114A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01/04/2022</a:t>
            </a:fld>
            <a:endParaRPr lang="it-I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283762-7FBD-48EC-B73F-773D70DBF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02E592-4B71-4500-B008-0CC03293E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396353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53C9BDE-B6BA-4DA6-AD8D-38EAAAB053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01/04/2022</a:t>
            </a:fld>
            <a:endParaRPr lang="it-I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470C4ED-6C1E-4932-824A-8F1BEB7737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B45D4A-67B6-484F-B900-C59615639A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80024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AEB7B-9E48-4E0C-87F8-609B1DF30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D64388-674C-41C8-94D1-6BBDCF16FB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2590E6-FC63-4989-8B3A-F9CBA21140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D144E2-64FC-4425-A927-B4AD73976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01/04/2022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618395-9078-497E-BE1C-3289A42B80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1D42C3-B537-4D57-A6F3-9A69128E5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470162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77397-22AE-44D1-B842-5E5525A30B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42E34A7-4EEB-4CC1-83AE-2F429388812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2988CE-C1CE-43DA-82F1-A868BFE505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96764E-E46A-49C3-AECF-A08B2B9692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01/04/2022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41C465-3F70-466A-8828-46E2C92C62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1DD0EE-6868-484B-BECC-C280FAEBC6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173810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0244619-388C-47AA-8A43-88C7430B5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50E9E5-845A-474E-967E-3D423E6A04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A34ABA-6B0A-4E7B-A298-17B799B3B1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E7F674-603F-41F3-934F-DEBA0B6F74B4}" type="datetimeFigureOut">
              <a:rPr lang="it-IT" smtClean="0"/>
              <a:t>01/04/2022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3CF208-56E9-490E-8E28-15E8CA40C1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352B29-E22E-4872-82B4-110C678E06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932889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77D6B2E-37A3-429E-A37C-F30ED6487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1723" y="-1"/>
            <a:ext cx="12225953" cy="6868071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41959" y="-3"/>
            <a:ext cx="11772269" cy="6868074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83000"/>
                </a:schemeClr>
              </a:gs>
              <a:gs pos="100000">
                <a:schemeClr val="accent1"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5200" y="0"/>
            <a:ext cx="3623374" cy="686807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064D5D5-227B-4F66-9AEA-46F570E79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5875" y="-3"/>
            <a:ext cx="12233581" cy="6868076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73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46B67A4-D328-4747-A82B-65E84FA463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484334" y="-861824"/>
            <a:ext cx="6861931" cy="8597859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27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993193">
            <a:off x="1186972" y="1089049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6000"/>
                </a:schemeClr>
              </a:gs>
              <a:gs pos="85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F15E7B-CE22-43FE-848B-7E96012B82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62567" y="818984"/>
            <a:ext cx="6714699" cy="3178689"/>
          </a:xfrm>
        </p:spPr>
        <p:txBody>
          <a:bodyPr>
            <a:normAutofit/>
          </a:bodyPr>
          <a:lstStyle/>
          <a:p>
            <a:pPr algn="l"/>
            <a:r>
              <a:rPr lang="it-IT" sz="4800">
                <a:solidFill>
                  <a:srgbClr val="FFFFFF"/>
                </a:solidFill>
              </a:rPr>
              <a:t>MHW1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4490110"/>
            <a:ext cx="12217710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90D403-F4A2-48A1-9DCD-D7908A44BB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85397" y="4960961"/>
            <a:ext cx="7055893" cy="1078054"/>
          </a:xfrm>
        </p:spPr>
        <p:txBody>
          <a:bodyPr>
            <a:normAutofit fontScale="92500" lnSpcReduction="20000"/>
          </a:bodyPr>
          <a:lstStyle/>
          <a:p>
            <a:pPr algn="l"/>
            <a:r>
              <a:rPr lang="it-IT" dirty="0">
                <a:solidFill>
                  <a:srgbClr val="FFFFFF"/>
                </a:solidFill>
              </a:rPr>
              <a:t>Edoardo Magra</a:t>
            </a:r>
          </a:p>
          <a:p>
            <a:pPr algn="l"/>
            <a:r>
              <a:rPr lang="it-IT" dirty="0">
                <a:solidFill>
                  <a:srgbClr val="FFFFFF"/>
                </a:solidFill>
              </a:rPr>
              <a:t>1000002179</a:t>
            </a:r>
          </a:p>
          <a:p>
            <a:pPr algn="l"/>
            <a:r>
              <a:rPr lang="it-IT" dirty="0">
                <a:solidFill>
                  <a:srgbClr val="FFFFFF"/>
                </a:solidFill>
              </a:rPr>
              <a:t>28/03/2022</a:t>
            </a:r>
          </a:p>
        </p:txBody>
      </p:sp>
    </p:spTree>
    <p:extLst>
      <p:ext uri="{BB962C8B-B14F-4D97-AF65-F5344CB8AC3E}">
        <p14:creationId xmlns:p14="http://schemas.microsoft.com/office/powerpoint/2010/main" val="2474004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199468-442B-44D8-8FB1-9E9E01386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>
                <a:solidFill>
                  <a:srgbClr val="FFFFFF"/>
                </a:solidFill>
              </a:rPr>
              <a:t>Descrizione del progetto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5D1882-65DE-484D-B983-8F24ECBDF3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5546047"/>
          </a:xfrm>
        </p:spPr>
        <p:txBody>
          <a:bodyPr anchor="ctr">
            <a:normAutofit/>
          </a:bodyPr>
          <a:lstStyle/>
          <a:p>
            <a:r>
              <a:rPr lang="it-IT" sz="2000" dirty="0"/>
              <a:t>il progetto che ho rappresentato è costituito da una </a:t>
            </a:r>
            <a:r>
              <a:rPr lang="it-IT" sz="2000" dirty="0" err="1"/>
              <a:t>navbar</a:t>
            </a:r>
            <a:r>
              <a:rPr lang="it-IT" sz="2000" dirty="0"/>
              <a:t> dove vi si trovano 3 bottoni per girare tra le varie pagine, un </a:t>
            </a:r>
            <a:r>
              <a:rPr lang="it-IT" sz="2000" dirty="0" err="1"/>
              <a:t>header</a:t>
            </a:r>
            <a:r>
              <a:rPr lang="it-IT" sz="2000" dirty="0"/>
              <a:t> con logo, nome e sfondo del sito con un overlay presente sull’immagine di copertina che fa da sfondo per questa parte, una </a:t>
            </a:r>
            <a:r>
              <a:rPr lang="it-IT" sz="2000" dirty="0" err="1"/>
              <a:t>section</a:t>
            </a:r>
            <a:r>
              <a:rPr lang="it-IT" sz="2000" dirty="0"/>
              <a:t> dove vi sono rappresentate le ipotetiche destinazioni che i sito offre ed alla fine un </a:t>
            </a:r>
            <a:r>
              <a:rPr lang="it-IT" sz="2000" dirty="0" err="1"/>
              <a:t>footer</a:t>
            </a:r>
            <a:r>
              <a:rPr lang="it-IT" sz="2000" dirty="0"/>
              <a:t> con nome cognome e matricola.</a:t>
            </a:r>
          </a:p>
          <a:p>
            <a:pPr lvl="1"/>
            <a:r>
              <a:rPr lang="it-IT" sz="2000" dirty="0"/>
              <a:t>L’applicazione ha il compito di far prenotare ad un ipotetico utente del futuro un viaggio all’interno del </a:t>
            </a:r>
            <a:r>
              <a:rPr lang="it-IT" sz="2000"/>
              <a:t>nostro sistema solare.</a:t>
            </a:r>
            <a:endParaRPr lang="it-IT" sz="2000" dirty="0"/>
          </a:p>
          <a:p>
            <a:pPr lvl="1"/>
            <a:endParaRPr lang="it-IT" sz="2000" dirty="0"/>
          </a:p>
        </p:txBody>
      </p:sp>
    </p:spTree>
    <p:extLst>
      <p:ext uri="{BB962C8B-B14F-4D97-AF65-F5344CB8AC3E}">
        <p14:creationId xmlns:p14="http://schemas.microsoft.com/office/powerpoint/2010/main" val="26939105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3E3554-1D0A-4FE7-968B-21CF8C909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Layout complessivo HTML+CSS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B0E0F559-EFC0-40C6-B017-C386A01864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4548" y="368112"/>
            <a:ext cx="7482665" cy="6069633"/>
          </a:xfrm>
        </p:spPr>
      </p:pic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288E48F7-92D6-4AD9-9075-B8807202B3E6}"/>
              </a:ext>
            </a:extLst>
          </p:cNvPr>
          <p:cNvCxnSpPr>
            <a:cxnSpLocks/>
          </p:cNvCxnSpPr>
          <p:nvPr/>
        </p:nvCxnSpPr>
        <p:spPr>
          <a:xfrm>
            <a:off x="4504548" y="435769"/>
            <a:ext cx="615140" cy="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9" name="Connettore diritto 18">
            <a:extLst>
              <a:ext uri="{FF2B5EF4-FFF2-40B4-BE49-F238E27FC236}">
                <a16:creationId xmlns:a16="http://schemas.microsoft.com/office/drawing/2014/main" id="{E315A83C-C253-4003-A49B-A7326E6C70A4}"/>
              </a:ext>
            </a:extLst>
          </p:cNvPr>
          <p:cNvCxnSpPr/>
          <p:nvPr/>
        </p:nvCxnSpPr>
        <p:spPr>
          <a:xfrm flipV="1">
            <a:off x="4504548" y="368112"/>
            <a:ext cx="0" cy="67657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2" name="Connettore diritto 21">
            <a:extLst>
              <a:ext uri="{FF2B5EF4-FFF2-40B4-BE49-F238E27FC236}">
                <a16:creationId xmlns:a16="http://schemas.microsoft.com/office/drawing/2014/main" id="{2580463F-8902-422A-B3EE-4B274B20E682}"/>
              </a:ext>
            </a:extLst>
          </p:cNvPr>
          <p:cNvCxnSpPr/>
          <p:nvPr/>
        </p:nvCxnSpPr>
        <p:spPr>
          <a:xfrm>
            <a:off x="4504548" y="368112"/>
            <a:ext cx="615140" cy="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8CABA4D2-C401-49B0-9485-B17C0E030A17}"/>
              </a:ext>
            </a:extLst>
          </p:cNvPr>
          <p:cNvSpPr txBox="1"/>
          <p:nvPr/>
        </p:nvSpPr>
        <p:spPr>
          <a:xfrm>
            <a:off x="4107656" y="278829"/>
            <a:ext cx="4683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dirty="0"/>
              <a:t>15 px</a:t>
            </a:r>
          </a:p>
        </p:txBody>
      </p:sp>
      <p:cxnSp>
        <p:nvCxnSpPr>
          <p:cNvPr id="25" name="Connettore diritto 24">
            <a:extLst>
              <a:ext uri="{FF2B5EF4-FFF2-40B4-BE49-F238E27FC236}">
                <a16:creationId xmlns:a16="http://schemas.microsoft.com/office/drawing/2014/main" id="{2339D6EB-19AD-4BEB-BA61-1EA76B00AE01}"/>
              </a:ext>
            </a:extLst>
          </p:cNvPr>
          <p:cNvCxnSpPr>
            <a:cxnSpLocks/>
          </p:cNvCxnSpPr>
          <p:nvPr/>
        </p:nvCxnSpPr>
        <p:spPr>
          <a:xfrm>
            <a:off x="4424643" y="822121"/>
            <a:ext cx="774950" cy="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8" name="Connettore diritto 27">
            <a:extLst>
              <a:ext uri="{FF2B5EF4-FFF2-40B4-BE49-F238E27FC236}">
                <a16:creationId xmlns:a16="http://schemas.microsoft.com/office/drawing/2014/main" id="{14EA65DF-6780-4130-A90A-8FBC0ECDA2CC}"/>
              </a:ext>
            </a:extLst>
          </p:cNvPr>
          <p:cNvCxnSpPr/>
          <p:nvPr/>
        </p:nvCxnSpPr>
        <p:spPr>
          <a:xfrm>
            <a:off x="4420998" y="813732"/>
            <a:ext cx="0" cy="1803633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0" name="Connettore diritto 29">
            <a:extLst>
              <a:ext uri="{FF2B5EF4-FFF2-40B4-BE49-F238E27FC236}">
                <a16:creationId xmlns:a16="http://schemas.microsoft.com/office/drawing/2014/main" id="{C7797DAA-8CC5-459D-9BFC-3679D6BFB622}"/>
              </a:ext>
            </a:extLst>
          </p:cNvPr>
          <p:cNvCxnSpPr/>
          <p:nvPr/>
        </p:nvCxnSpPr>
        <p:spPr>
          <a:xfrm>
            <a:off x="4424643" y="2617365"/>
            <a:ext cx="695045" cy="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87BE518B-DBDB-488F-9F3C-A43B6ADE5F82}"/>
              </a:ext>
            </a:extLst>
          </p:cNvPr>
          <p:cNvSpPr txBox="1"/>
          <p:nvPr/>
        </p:nvSpPr>
        <p:spPr>
          <a:xfrm rot="16200000">
            <a:off x="4037826" y="1560352"/>
            <a:ext cx="53412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dirty="0"/>
              <a:t>450 px</a:t>
            </a:r>
          </a:p>
        </p:txBody>
      </p:sp>
      <p:cxnSp>
        <p:nvCxnSpPr>
          <p:cNvPr id="33" name="Connettore diritto 32">
            <a:extLst>
              <a:ext uri="{FF2B5EF4-FFF2-40B4-BE49-F238E27FC236}">
                <a16:creationId xmlns:a16="http://schemas.microsoft.com/office/drawing/2014/main" id="{0D23248D-8F1E-4306-9745-63136644A0E6}"/>
              </a:ext>
            </a:extLst>
          </p:cNvPr>
          <p:cNvCxnSpPr/>
          <p:nvPr/>
        </p:nvCxnSpPr>
        <p:spPr>
          <a:xfrm flipV="1">
            <a:off x="7877262" y="989901"/>
            <a:ext cx="0" cy="56206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Connettore diritto 34">
            <a:extLst>
              <a:ext uri="{FF2B5EF4-FFF2-40B4-BE49-F238E27FC236}">
                <a16:creationId xmlns:a16="http://schemas.microsoft.com/office/drawing/2014/main" id="{5FBB5EF9-1B0C-46ED-9665-21F13237A6C7}"/>
              </a:ext>
            </a:extLst>
          </p:cNvPr>
          <p:cNvCxnSpPr>
            <a:cxnSpLocks/>
          </p:cNvCxnSpPr>
          <p:nvPr/>
        </p:nvCxnSpPr>
        <p:spPr>
          <a:xfrm>
            <a:off x="7877262" y="989901"/>
            <a:ext cx="66273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181A3D8C-E89B-4F4F-969E-5660AB96E887}"/>
              </a:ext>
            </a:extLst>
          </p:cNvPr>
          <p:cNvSpPr txBox="1"/>
          <p:nvPr/>
        </p:nvSpPr>
        <p:spPr>
          <a:xfrm rot="16200000">
            <a:off x="7409216" y="1083917"/>
            <a:ext cx="6283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/>
              <a:t>200px</a:t>
            </a:r>
          </a:p>
        </p:txBody>
      </p: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476D0813-CA86-40AE-B5BD-93853EC8354D}"/>
              </a:ext>
            </a:extLst>
          </p:cNvPr>
          <p:cNvSpPr txBox="1"/>
          <p:nvPr/>
        </p:nvSpPr>
        <p:spPr>
          <a:xfrm>
            <a:off x="7894470" y="759621"/>
            <a:ext cx="5357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100" dirty="0"/>
              <a:t>200px</a:t>
            </a:r>
          </a:p>
        </p:txBody>
      </p:sp>
      <p:cxnSp>
        <p:nvCxnSpPr>
          <p:cNvPr id="40" name="Connettore diritto 39">
            <a:extLst>
              <a:ext uri="{FF2B5EF4-FFF2-40B4-BE49-F238E27FC236}">
                <a16:creationId xmlns:a16="http://schemas.microsoft.com/office/drawing/2014/main" id="{080FED70-BC7E-4F4B-A1D6-D9ED1C73E91E}"/>
              </a:ext>
            </a:extLst>
          </p:cNvPr>
          <p:cNvCxnSpPr>
            <a:cxnSpLocks/>
          </p:cNvCxnSpPr>
          <p:nvPr/>
        </p:nvCxnSpPr>
        <p:spPr>
          <a:xfrm>
            <a:off x="7569484" y="1752600"/>
            <a:ext cx="233396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43" name="Connettore diritto 42">
            <a:extLst>
              <a:ext uri="{FF2B5EF4-FFF2-40B4-BE49-F238E27FC236}">
                <a16:creationId xmlns:a16="http://schemas.microsoft.com/office/drawing/2014/main" id="{DAFC2126-CC04-4469-938F-A8233D156FC5}"/>
              </a:ext>
            </a:extLst>
          </p:cNvPr>
          <p:cNvCxnSpPr>
            <a:cxnSpLocks/>
          </p:cNvCxnSpPr>
          <p:nvPr/>
        </p:nvCxnSpPr>
        <p:spPr>
          <a:xfrm>
            <a:off x="7569484" y="1752600"/>
            <a:ext cx="0" cy="197923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45" name="Connettore diritto 44">
            <a:extLst>
              <a:ext uri="{FF2B5EF4-FFF2-40B4-BE49-F238E27FC236}">
                <a16:creationId xmlns:a16="http://schemas.microsoft.com/office/drawing/2014/main" id="{E937352A-218E-4AA4-B420-6C5241EEB6F8}"/>
              </a:ext>
            </a:extLst>
          </p:cNvPr>
          <p:cNvCxnSpPr/>
          <p:nvPr/>
        </p:nvCxnSpPr>
        <p:spPr>
          <a:xfrm>
            <a:off x="7569484" y="1950523"/>
            <a:ext cx="233396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47" name="CasellaDiTesto 46">
            <a:extLst>
              <a:ext uri="{FF2B5EF4-FFF2-40B4-BE49-F238E27FC236}">
                <a16:creationId xmlns:a16="http://schemas.microsoft.com/office/drawing/2014/main" id="{20D29E3C-67DC-4F73-95C7-7346FE5E9528}"/>
              </a:ext>
            </a:extLst>
          </p:cNvPr>
          <p:cNvSpPr txBox="1"/>
          <p:nvPr/>
        </p:nvSpPr>
        <p:spPr>
          <a:xfrm rot="16200000">
            <a:off x="7254141" y="1720756"/>
            <a:ext cx="4635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100" dirty="0"/>
              <a:t>50px</a:t>
            </a:r>
          </a:p>
        </p:txBody>
      </p:sp>
      <p:cxnSp>
        <p:nvCxnSpPr>
          <p:cNvPr id="49" name="Connettore diritto 48">
            <a:extLst>
              <a:ext uri="{FF2B5EF4-FFF2-40B4-BE49-F238E27FC236}">
                <a16:creationId xmlns:a16="http://schemas.microsoft.com/office/drawing/2014/main" id="{1022F7ED-E95D-4A46-AAE0-D8CE637F06D3}"/>
              </a:ext>
            </a:extLst>
          </p:cNvPr>
          <p:cNvCxnSpPr>
            <a:cxnSpLocks/>
          </p:cNvCxnSpPr>
          <p:nvPr/>
        </p:nvCxnSpPr>
        <p:spPr>
          <a:xfrm flipV="1">
            <a:off x="7569484" y="2650331"/>
            <a:ext cx="0" cy="162719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51" name="CasellaDiTesto 50">
            <a:extLst>
              <a:ext uri="{FF2B5EF4-FFF2-40B4-BE49-F238E27FC236}">
                <a16:creationId xmlns:a16="http://schemas.microsoft.com/office/drawing/2014/main" id="{BC6BD76E-937D-479A-98EF-15BBCC835206}"/>
              </a:ext>
            </a:extLst>
          </p:cNvPr>
          <p:cNvSpPr txBox="1"/>
          <p:nvPr/>
        </p:nvSpPr>
        <p:spPr>
          <a:xfrm>
            <a:off x="7153152" y="2600885"/>
            <a:ext cx="4635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100" dirty="0">
                <a:solidFill>
                  <a:schemeClr val="bg1"/>
                </a:solidFill>
              </a:rPr>
              <a:t>50px</a:t>
            </a:r>
          </a:p>
        </p:txBody>
      </p:sp>
      <p:cxnSp>
        <p:nvCxnSpPr>
          <p:cNvPr id="53" name="Connettore diritto 52">
            <a:extLst>
              <a:ext uri="{FF2B5EF4-FFF2-40B4-BE49-F238E27FC236}">
                <a16:creationId xmlns:a16="http://schemas.microsoft.com/office/drawing/2014/main" id="{A6932C3C-0081-45D8-AB3F-ED2DB9993C72}"/>
              </a:ext>
            </a:extLst>
          </p:cNvPr>
          <p:cNvCxnSpPr>
            <a:cxnSpLocks/>
          </p:cNvCxnSpPr>
          <p:nvPr/>
        </p:nvCxnSpPr>
        <p:spPr>
          <a:xfrm flipH="1">
            <a:off x="4501500" y="3203575"/>
            <a:ext cx="118125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55" name="CasellaDiTesto 54">
            <a:extLst>
              <a:ext uri="{FF2B5EF4-FFF2-40B4-BE49-F238E27FC236}">
                <a16:creationId xmlns:a16="http://schemas.microsoft.com/office/drawing/2014/main" id="{833EEC1A-D68D-4B4D-8B07-990205DF9D50}"/>
              </a:ext>
            </a:extLst>
          </p:cNvPr>
          <p:cNvSpPr txBox="1"/>
          <p:nvPr/>
        </p:nvSpPr>
        <p:spPr>
          <a:xfrm>
            <a:off x="4112466" y="3063653"/>
            <a:ext cx="4635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100" dirty="0"/>
              <a:t>30px</a:t>
            </a:r>
          </a:p>
        </p:txBody>
      </p:sp>
      <p:cxnSp>
        <p:nvCxnSpPr>
          <p:cNvPr id="57" name="Connettore diritto 56">
            <a:extLst>
              <a:ext uri="{FF2B5EF4-FFF2-40B4-BE49-F238E27FC236}">
                <a16:creationId xmlns:a16="http://schemas.microsoft.com/office/drawing/2014/main" id="{C1E657A5-71FE-4333-8707-7A2BFAD07803}"/>
              </a:ext>
            </a:extLst>
          </p:cNvPr>
          <p:cNvCxnSpPr/>
          <p:nvPr/>
        </p:nvCxnSpPr>
        <p:spPr>
          <a:xfrm>
            <a:off x="9204325" y="2819981"/>
            <a:ext cx="0" cy="116894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58" name="CasellaDiTesto 57">
            <a:extLst>
              <a:ext uri="{FF2B5EF4-FFF2-40B4-BE49-F238E27FC236}">
                <a16:creationId xmlns:a16="http://schemas.microsoft.com/office/drawing/2014/main" id="{BE89E7A2-F735-44EE-B836-8E66900BF5A1}"/>
              </a:ext>
            </a:extLst>
          </p:cNvPr>
          <p:cNvSpPr txBox="1"/>
          <p:nvPr/>
        </p:nvSpPr>
        <p:spPr>
          <a:xfrm>
            <a:off x="9164045" y="2739928"/>
            <a:ext cx="4635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100" dirty="0">
                <a:solidFill>
                  <a:schemeClr val="bg1"/>
                </a:solidFill>
              </a:rPr>
              <a:t>70px</a:t>
            </a:r>
          </a:p>
        </p:txBody>
      </p:sp>
      <p:cxnSp>
        <p:nvCxnSpPr>
          <p:cNvPr id="60" name="Connettore diritto 59">
            <a:extLst>
              <a:ext uri="{FF2B5EF4-FFF2-40B4-BE49-F238E27FC236}">
                <a16:creationId xmlns:a16="http://schemas.microsoft.com/office/drawing/2014/main" id="{C8E4EF75-49F7-4867-866F-49ECE00323F8}"/>
              </a:ext>
            </a:extLst>
          </p:cNvPr>
          <p:cNvCxnSpPr>
            <a:cxnSpLocks/>
          </p:cNvCxnSpPr>
          <p:nvPr/>
        </p:nvCxnSpPr>
        <p:spPr>
          <a:xfrm>
            <a:off x="11934825" y="3203575"/>
            <a:ext cx="0" cy="2403431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64" name="CasellaDiTesto 63">
            <a:extLst>
              <a:ext uri="{FF2B5EF4-FFF2-40B4-BE49-F238E27FC236}">
                <a16:creationId xmlns:a16="http://schemas.microsoft.com/office/drawing/2014/main" id="{A9C91A36-8CD3-46E5-BB60-580A62739BC2}"/>
              </a:ext>
            </a:extLst>
          </p:cNvPr>
          <p:cNvSpPr txBox="1"/>
          <p:nvPr/>
        </p:nvSpPr>
        <p:spPr>
          <a:xfrm rot="5400000">
            <a:off x="11768099" y="4308476"/>
            <a:ext cx="5647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600px</a:t>
            </a:r>
          </a:p>
        </p:txBody>
      </p:sp>
      <p:cxnSp>
        <p:nvCxnSpPr>
          <p:cNvPr id="66" name="Connettore diritto 65">
            <a:extLst>
              <a:ext uri="{FF2B5EF4-FFF2-40B4-BE49-F238E27FC236}">
                <a16:creationId xmlns:a16="http://schemas.microsoft.com/office/drawing/2014/main" id="{B9637E41-F32A-4AEB-9870-83649654126B}"/>
              </a:ext>
            </a:extLst>
          </p:cNvPr>
          <p:cNvCxnSpPr>
            <a:cxnSpLocks/>
          </p:cNvCxnSpPr>
          <p:nvPr/>
        </p:nvCxnSpPr>
        <p:spPr>
          <a:xfrm>
            <a:off x="12120303" y="3203574"/>
            <a:ext cx="0" cy="27876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ttore diritto 71">
            <a:extLst>
              <a:ext uri="{FF2B5EF4-FFF2-40B4-BE49-F238E27FC236}">
                <a16:creationId xmlns:a16="http://schemas.microsoft.com/office/drawing/2014/main" id="{8936DD63-7145-4E91-B4F5-52E48CF1066C}"/>
              </a:ext>
            </a:extLst>
          </p:cNvPr>
          <p:cNvCxnSpPr/>
          <p:nvPr/>
        </p:nvCxnSpPr>
        <p:spPr>
          <a:xfrm flipH="1">
            <a:off x="11772900" y="5994400"/>
            <a:ext cx="3460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CasellaDiTesto 72">
            <a:extLst>
              <a:ext uri="{FF2B5EF4-FFF2-40B4-BE49-F238E27FC236}">
                <a16:creationId xmlns:a16="http://schemas.microsoft.com/office/drawing/2014/main" id="{4FDCA3BE-9D02-4793-A7C4-FDA6DCFFEC15}"/>
              </a:ext>
            </a:extLst>
          </p:cNvPr>
          <p:cNvSpPr txBox="1"/>
          <p:nvPr/>
        </p:nvSpPr>
        <p:spPr>
          <a:xfrm rot="5400000">
            <a:off x="11845687" y="6042151"/>
            <a:ext cx="46839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900" dirty="0"/>
              <a:t>800px</a:t>
            </a:r>
          </a:p>
        </p:txBody>
      </p:sp>
      <p:cxnSp>
        <p:nvCxnSpPr>
          <p:cNvPr id="75" name="Connettore diritto 74">
            <a:extLst>
              <a:ext uri="{FF2B5EF4-FFF2-40B4-BE49-F238E27FC236}">
                <a16:creationId xmlns:a16="http://schemas.microsoft.com/office/drawing/2014/main" id="{7E9441A9-4245-47E7-91B2-0A759E8EB022}"/>
              </a:ext>
            </a:extLst>
          </p:cNvPr>
          <p:cNvCxnSpPr>
            <a:cxnSpLocks/>
          </p:cNvCxnSpPr>
          <p:nvPr/>
        </p:nvCxnSpPr>
        <p:spPr>
          <a:xfrm>
            <a:off x="4501500" y="5991225"/>
            <a:ext cx="0" cy="44652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9" name="CasellaDiTesto 78">
            <a:extLst>
              <a:ext uri="{FF2B5EF4-FFF2-40B4-BE49-F238E27FC236}">
                <a16:creationId xmlns:a16="http://schemas.microsoft.com/office/drawing/2014/main" id="{0443939A-B47C-43EB-B110-BE6882D6DAA9}"/>
              </a:ext>
            </a:extLst>
          </p:cNvPr>
          <p:cNvSpPr txBox="1"/>
          <p:nvPr/>
        </p:nvSpPr>
        <p:spPr>
          <a:xfrm>
            <a:off x="4072249" y="6117110"/>
            <a:ext cx="78104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 dirty="0"/>
              <a:t>150px</a:t>
            </a:r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1E453115-694F-4DBD-8F40-C0C3590AC36B}"/>
              </a:ext>
            </a:extLst>
          </p:cNvPr>
          <p:cNvCxnSpPr>
            <a:cxnSpLocks/>
          </p:cNvCxnSpPr>
          <p:nvPr/>
        </p:nvCxnSpPr>
        <p:spPr>
          <a:xfrm>
            <a:off x="11964470" y="368112"/>
            <a:ext cx="0" cy="454009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399201B7-F83A-4CA8-96F2-E745664DF70A}"/>
              </a:ext>
            </a:extLst>
          </p:cNvPr>
          <p:cNvSpPr txBox="1"/>
          <p:nvPr/>
        </p:nvSpPr>
        <p:spPr>
          <a:xfrm>
            <a:off x="11441386" y="456050"/>
            <a:ext cx="56778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100" dirty="0">
                <a:solidFill>
                  <a:schemeClr val="bg1"/>
                </a:solidFill>
              </a:rPr>
              <a:t>100 px</a:t>
            </a:r>
          </a:p>
        </p:txBody>
      </p:sp>
      <p:cxnSp>
        <p:nvCxnSpPr>
          <p:cNvPr id="13" name="Connettore diritto 12">
            <a:extLst>
              <a:ext uri="{FF2B5EF4-FFF2-40B4-BE49-F238E27FC236}">
                <a16:creationId xmlns:a16="http://schemas.microsoft.com/office/drawing/2014/main" id="{1E26BDE6-309F-484B-AFB3-284B86020D9B}"/>
              </a:ext>
            </a:extLst>
          </p:cNvPr>
          <p:cNvCxnSpPr/>
          <p:nvPr/>
        </p:nvCxnSpPr>
        <p:spPr>
          <a:xfrm>
            <a:off x="8263156" y="6117110"/>
            <a:ext cx="0" cy="124299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93ABB08D-FEAD-4BEF-9AA7-1BEEC1ED894C}"/>
              </a:ext>
            </a:extLst>
          </p:cNvPr>
          <p:cNvSpPr txBox="1"/>
          <p:nvPr/>
        </p:nvSpPr>
        <p:spPr>
          <a:xfrm>
            <a:off x="8202757" y="6045331"/>
            <a:ext cx="6353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dirty="0">
                <a:solidFill>
                  <a:schemeClr val="bg1"/>
                </a:solidFill>
              </a:rPr>
              <a:t>30px</a:t>
            </a:r>
          </a:p>
        </p:txBody>
      </p:sp>
    </p:spTree>
    <p:extLst>
      <p:ext uri="{BB962C8B-B14F-4D97-AF65-F5344CB8AC3E}">
        <p14:creationId xmlns:p14="http://schemas.microsoft.com/office/powerpoint/2010/main" val="28618037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0937FD-3195-4E6E-AA7F-8D790A0A8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Header</a:t>
            </a:r>
          </a:p>
        </p:txBody>
      </p:sp>
      <p:pic>
        <p:nvPicPr>
          <p:cNvPr id="5" name="Segnaposto contenuto 4" descr="Immagine che contiene testo, esterni, natura, deserto&#10;&#10;Descrizione generata automaticamente">
            <a:extLst>
              <a:ext uri="{FF2B5EF4-FFF2-40B4-BE49-F238E27FC236}">
                <a16:creationId xmlns:a16="http://schemas.microsoft.com/office/drawing/2014/main" id="{EFF078FF-D51E-41F9-8C37-1C41E280D9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9138" y="511388"/>
            <a:ext cx="6554788" cy="1549188"/>
          </a:xfrm>
        </p:spPr>
      </p:pic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758AD95B-F68A-46C7-8171-A63407900C63}"/>
              </a:ext>
            </a:extLst>
          </p:cNvPr>
          <p:cNvSpPr txBox="1"/>
          <p:nvPr/>
        </p:nvSpPr>
        <p:spPr>
          <a:xfrm>
            <a:off x="7625891" y="70921"/>
            <a:ext cx="237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 </a:t>
            </a:r>
          </a:p>
        </p:txBody>
      </p:sp>
      <p:pic>
        <p:nvPicPr>
          <p:cNvPr id="55" name="Immagine 54" descr="Immagine che contiene testo&#10;&#10;Descrizione generata automaticamente">
            <a:extLst>
              <a:ext uri="{FF2B5EF4-FFF2-40B4-BE49-F238E27FC236}">
                <a16:creationId xmlns:a16="http://schemas.microsoft.com/office/drawing/2014/main" id="{3D90AB56-4510-4228-AC78-28647B48EF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6429" y="3225585"/>
            <a:ext cx="6809550" cy="3248973"/>
          </a:xfrm>
          <a:prstGeom prst="rect">
            <a:avLst/>
          </a:prstGeom>
        </p:spPr>
      </p:pic>
      <p:pic>
        <p:nvPicPr>
          <p:cNvPr id="57" name="Immagine 56">
            <a:extLst>
              <a:ext uri="{FF2B5EF4-FFF2-40B4-BE49-F238E27FC236}">
                <a16:creationId xmlns:a16="http://schemas.microsoft.com/office/drawing/2014/main" id="{834F685B-1351-4084-A867-5E2A72BD30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2447" y="2240755"/>
            <a:ext cx="6803532" cy="919285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FDD71C16-4C62-4216-8D8A-E68292C66AA1}"/>
              </a:ext>
            </a:extLst>
          </p:cNvPr>
          <p:cNvSpPr txBox="1"/>
          <p:nvPr/>
        </p:nvSpPr>
        <p:spPr>
          <a:xfrm>
            <a:off x="3937840" y="2606043"/>
            <a:ext cx="618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html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E8FD2881-34F0-43F8-876B-A126E9B9F9B7}"/>
              </a:ext>
            </a:extLst>
          </p:cNvPr>
          <p:cNvSpPr txBox="1"/>
          <p:nvPr/>
        </p:nvSpPr>
        <p:spPr>
          <a:xfrm>
            <a:off x="3997325" y="3848100"/>
            <a:ext cx="465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css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2503766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Menù navigazione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7D3CB0CB-27C7-4F9D-B1D6-27B96D96E3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7694" y="332509"/>
            <a:ext cx="7527641" cy="450473"/>
          </a:xfrm>
        </p:spPr>
      </p:pic>
      <p:pic>
        <p:nvPicPr>
          <p:cNvPr id="23" name="Immagine 22" descr="Immagine che contiene testo&#10;&#10;Descrizione generata automaticamente">
            <a:extLst>
              <a:ext uri="{FF2B5EF4-FFF2-40B4-BE49-F238E27FC236}">
                <a16:creationId xmlns:a16="http://schemas.microsoft.com/office/drawing/2014/main" id="{EB435632-D53C-4972-9D37-C9B8BA588D4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63" r="50000" b="163"/>
          <a:stretch/>
        </p:blipFill>
        <p:spPr>
          <a:xfrm>
            <a:off x="4037826" y="3414306"/>
            <a:ext cx="4426666" cy="3429107"/>
          </a:xfrm>
          <a:prstGeom prst="rect">
            <a:avLst/>
          </a:prstGeom>
        </p:spPr>
      </p:pic>
      <p:pic>
        <p:nvPicPr>
          <p:cNvPr id="24" name="Immagine 23">
            <a:extLst>
              <a:ext uri="{FF2B5EF4-FFF2-40B4-BE49-F238E27FC236}">
                <a16:creationId xmlns:a16="http://schemas.microsoft.com/office/drawing/2014/main" id="{21D29ED4-50D4-40BE-B127-45E26E1B7FE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703"/>
          <a:stretch/>
        </p:blipFill>
        <p:spPr>
          <a:xfrm>
            <a:off x="4037826" y="2229752"/>
            <a:ext cx="4426666" cy="1201332"/>
          </a:xfrm>
          <a:prstGeom prst="rect">
            <a:avLst/>
          </a:prstGeom>
        </p:spPr>
      </p:pic>
      <p:pic>
        <p:nvPicPr>
          <p:cNvPr id="26" name="Immagine 25">
            <a:extLst>
              <a:ext uri="{FF2B5EF4-FFF2-40B4-BE49-F238E27FC236}">
                <a16:creationId xmlns:a16="http://schemas.microsoft.com/office/drawing/2014/main" id="{B2C83777-B288-4459-9AAE-C271F0C59AB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147"/>
          <a:stretch/>
        </p:blipFill>
        <p:spPr>
          <a:xfrm>
            <a:off x="8564667" y="2214843"/>
            <a:ext cx="3525733" cy="1688708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4A7547FC-820F-4488-8F2A-C7C80581E231}"/>
              </a:ext>
            </a:extLst>
          </p:cNvPr>
          <p:cNvSpPr txBox="1"/>
          <p:nvPr/>
        </p:nvSpPr>
        <p:spPr>
          <a:xfrm>
            <a:off x="10018249" y="1890874"/>
            <a:ext cx="618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html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2C020319-CE9E-4D55-B87B-5EFD17531306}"/>
              </a:ext>
            </a:extLst>
          </p:cNvPr>
          <p:cNvSpPr txBox="1"/>
          <p:nvPr/>
        </p:nvSpPr>
        <p:spPr>
          <a:xfrm>
            <a:off x="5863504" y="1908424"/>
            <a:ext cx="1342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css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5604957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Sezione contenuti</a:t>
            </a:r>
            <a:br>
              <a:rPr lang="it-IT" sz="4000" dirty="0">
                <a:solidFill>
                  <a:srgbClr val="FFFFFF"/>
                </a:solidFill>
              </a:rPr>
            </a:br>
            <a:r>
              <a:rPr lang="it-IT" sz="4000" dirty="0">
                <a:solidFill>
                  <a:srgbClr val="FFFFFF"/>
                </a:solidFill>
              </a:rPr>
              <a:t>CSS</a:t>
            </a:r>
          </a:p>
        </p:txBody>
      </p:sp>
      <p:pic>
        <p:nvPicPr>
          <p:cNvPr id="5" name="Segnaposto contenuto 4" descr="Immagine che contiene testo, elettronico, screenshot, diverso&#10;&#10;Descrizione generata automaticamente">
            <a:extLst>
              <a:ext uri="{FF2B5EF4-FFF2-40B4-BE49-F238E27FC236}">
                <a16:creationId xmlns:a16="http://schemas.microsoft.com/office/drawing/2014/main" id="{35F99AF4-7BB9-420D-BB3F-F7B5CD96C5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1450" y="10138"/>
            <a:ext cx="5063870" cy="2142099"/>
          </a:xfr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85EA4F87-BD04-4976-A77F-86030CC7457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121"/>
          <a:stretch/>
        </p:blipFill>
        <p:spPr>
          <a:xfrm>
            <a:off x="4037826" y="4102790"/>
            <a:ext cx="4641569" cy="2772782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4F94FA51-D143-45A6-B691-96BBE508D6B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>
          <a:xfrm>
            <a:off x="8679395" y="2165027"/>
            <a:ext cx="3509557" cy="3792243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B9D8F588-B23D-4B5B-ABE7-F83A3623AE7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>
          <a:xfrm>
            <a:off x="8679481" y="5957271"/>
            <a:ext cx="3512636" cy="918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1317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912D6DAF-24F6-4E2F-83DE-20ED523496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Sezione </a:t>
            </a:r>
            <a:br>
              <a:rPr lang="it-IT" sz="4000" dirty="0">
                <a:solidFill>
                  <a:srgbClr val="FFFFFF"/>
                </a:solidFill>
              </a:rPr>
            </a:br>
            <a:r>
              <a:rPr lang="it-IT" sz="4000" dirty="0">
                <a:solidFill>
                  <a:srgbClr val="FFFFFF"/>
                </a:solidFill>
              </a:rPr>
              <a:t>contenuti</a:t>
            </a:r>
            <a:br>
              <a:rPr lang="it-IT" sz="4000" dirty="0">
                <a:solidFill>
                  <a:srgbClr val="FFFFFF"/>
                </a:solidFill>
              </a:rPr>
            </a:br>
            <a:r>
              <a:rPr lang="it-IT" sz="4000" dirty="0">
                <a:solidFill>
                  <a:srgbClr val="FFFFFF"/>
                </a:solidFill>
              </a:rPr>
              <a:t>HTML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401841DF-CF3C-4E7D-83FA-B9EBA82CA5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5991" y="105859"/>
            <a:ext cx="6554788" cy="2772782"/>
          </a:xfrm>
        </p:spPr>
      </p:pic>
      <p:pic>
        <p:nvPicPr>
          <p:cNvPr id="7" name="Immagine 6" descr="Immagine che contiene testo&#10;&#10;Descrizione generata automaticamente">
            <a:extLst>
              <a:ext uri="{FF2B5EF4-FFF2-40B4-BE49-F238E27FC236}">
                <a16:creationId xmlns:a16="http://schemas.microsoft.com/office/drawing/2014/main" id="{9D806695-7C51-4733-8670-BF1A56A65A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4811" y="3228392"/>
            <a:ext cx="7976324" cy="2883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5392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Footer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4E6AE6E1-EC12-4704-812F-5A457CF8E7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5701" y="347685"/>
            <a:ext cx="7100387" cy="239170"/>
          </a:xfr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6880DAB5-D6AF-430B-B312-EE93C4400B5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970"/>
          <a:stretch/>
        </p:blipFill>
        <p:spPr>
          <a:xfrm>
            <a:off x="4185701" y="1673828"/>
            <a:ext cx="7855368" cy="1213549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12459678-06C6-44A1-8B4F-7521000A326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>
          <a:xfrm>
            <a:off x="4175317" y="3650474"/>
            <a:ext cx="7855368" cy="910731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0FD45684-E7D5-49FF-B806-DC62DA96E7DA}"/>
              </a:ext>
            </a:extLst>
          </p:cNvPr>
          <p:cNvSpPr txBox="1"/>
          <p:nvPr/>
        </p:nvSpPr>
        <p:spPr>
          <a:xfrm>
            <a:off x="7735894" y="1324785"/>
            <a:ext cx="8556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 err="1"/>
              <a:t>css</a:t>
            </a:r>
            <a:endParaRPr lang="it-IT" sz="2000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F0D5E20D-E0B3-48A7-BE39-5B463FACFAFA}"/>
              </a:ext>
            </a:extLst>
          </p:cNvPr>
          <p:cNvSpPr txBox="1"/>
          <p:nvPr/>
        </p:nvSpPr>
        <p:spPr>
          <a:xfrm>
            <a:off x="7711971" y="3340874"/>
            <a:ext cx="618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html</a:t>
            </a:r>
          </a:p>
        </p:txBody>
      </p:sp>
    </p:spTree>
    <p:extLst>
      <p:ext uri="{BB962C8B-B14F-4D97-AF65-F5344CB8AC3E}">
        <p14:creationId xmlns:p14="http://schemas.microsoft.com/office/powerpoint/2010/main" val="19838954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</TotalTime>
  <Words>142</Words>
  <Application>Microsoft Office PowerPoint</Application>
  <PresentationFormat>Widescreen</PresentationFormat>
  <Paragraphs>33</Paragraphs>
  <Slides>8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MHW1</vt:lpstr>
      <vt:lpstr>Descrizione del progetto</vt:lpstr>
      <vt:lpstr>Layout complessivo HTML+CSS</vt:lpstr>
      <vt:lpstr>Header</vt:lpstr>
      <vt:lpstr>Menù navigazione</vt:lpstr>
      <vt:lpstr>Sezione contenuti CSS</vt:lpstr>
      <vt:lpstr>Sezione  contenuti HTML</vt:lpstr>
      <vt:lpstr>Footer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MHW1</dc:title>
  <dc:creator>Concetto Spampinato</dc:creator>
  <cp:lastModifiedBy>Edoardo Magra</cp:lastModifiedBy>
  <cp:revision>9</cp:revision>
  <dcterms:created xsi:type="dcterms:W3CDTF">2021-03-24T16:57:46Z</dcterms:created>
  <dcterms:modified xsi:type="dcterms:W3CDTF">2022-04-01T14:39:05Z</dcterms:modified>
</cp:coreProperties>
</file>